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6"/>
  </p:notesMasterIdLst>
  <p:handoutMasterIdLst>
    <p:handoutMasterId r:id="rId28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4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2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75.png"/><Relationship Id="rId4" Type="http://schemas.openxmlformats.org/officeDocument/2006/relationships/image" Target="../media/image5.png"/><Relationship Id="rId9" Type="http://schemas.openxmlformats.org/officeDocument/2006/relationships/image" Target="../media/image5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4A203FA-79B5-896B-76BE-9B689524F8D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F763E48-B40B-4E70-4E18-6F102AAAF1A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35B51D4-A2CA-2AE7-F928-025F50B2064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CFEC63-3FE8-4E04-D79A-2700C9B2E8D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8A13D75-B9BF-D34F-941F-A2FF3836BA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D253E-136F-02E3-B6DA-BEBF73C66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AC743EE-D020-C37D-44F6-B1EF17D1B7B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93172</TotalTime>
  <Words>11737</Words>
  <Application>Microsoft Office PowerPoint</Application>
  <PresentationFormat>Widescreen</PresentationFormat>
  <Paragraphs>2342</Paragraphs>
  <Slides>281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361</cp:revision>
  <dcterms:created xsi:type="dcterms:W3CDTF">2024-05-25T18:34:36Z</dcterms:created>
  <dcterms:modified xsi:type="dcterms:W3CDTF">2024-11-02T10:59:34Z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